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C37-2CE4-44CA-9499-D2BD29FB557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079E-C480-4EDC-915A-1E583FCF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C37-2CE4-44CA-9499-D2BD29FB557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079E-C480-4EDC-915A-1E583FCF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C37-2CE4-44CA-9499-D2BD29FB557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079E-C480-4EDC-915A-1E583FCF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9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C37-2CE4-44CA-9499-D2BD29FB557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079E-C480-4EDC-915A-1E583FCF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0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C37-2CE4-44CA-9499-D2BD29FB557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079E-C480-4EDC-915A-1E583FCF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2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C37-2CE4-44CA-9499-D2BD29FB557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079E-C480-4EDC-915A-1E583FCF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0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C37-2CE4-44CA-9499-D2BD29FB557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079E-C480-4EDC-915A-1E583FCF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5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C37-2CE4-44CA-9499-D2BD29FB557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079E-C480-4EDC-915A-1E583FCF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5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C37-2CE4-44CA-9499-D2BD29FB557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079E-C480-4EDC-915A-1E583FCF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5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C37-2CE4-44CA-9499-D2BD29FB557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079E-C480-4EDC-915A-1E583FCF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1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C37-2CE4-44CA-9499-D2BD29FB557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079E-C480-4EDC-915A-1E583FCF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0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71C37-2CE4-44CA-9499-D2BD29FB557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D079E-C480-4EDC-915A-1E583FCF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0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godina prezentacija_Page_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233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godina prezentacija_Page_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036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godina prezentacija_Page_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48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godina prezentacija_Page_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50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godina prezentacija_Page_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698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godina prezentacija_Page_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723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godina prezentacija_Page_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103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godina prezentacija_Page_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582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godina prezentacija_Page_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50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godina prezentacija_Page_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44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godina prezentacija_Page_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7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godina prezentacija_Page_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27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godina prezentacija_Page_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48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godina prezentacija_Page_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96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godina prezentacija_Page_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58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godina prezentacija_Page_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29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godina prezentacija_Page_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361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darko.rezic</dc:creator>
  <cp:lastModifiedBy>darko.rezic</cp:lastModifiedBy>
  <cp:revision>1</cp:revision>
  <dcterms:created xsi:type="dcterms:W3CDTF">2016-04-17T14:04:57Z</dcterms:created>
  <dcterms:modified xsi:type="dcterms:W3CDTF">2016-04-17T14:08:33Z</dcterms:modified>
</cp:coreProperties>
</file>